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26.pn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youtube.com/v/DkFJE8ZdeG8" TargetMode="External"/><Relationship Id="rId4" Type="http://schemas.openxmlformats.org/officeDocument/2006/relationships/image" Target="../media/image05.jpg"/><Relationship Id="rId5" Type="http://schemas.openxmlformats.org/officeDocument/2006/relationships/hyperlink" Target="http://youtube.com/v/1ES4Ds7ApQw" TargetMode="External"/><Relationship Id="rId6" Type="http://schemas.openxmlformats.org/officeDocument/2006/relationships/image" Target="../media/image00.jpg"/><Relationship Id="rId7" Type="http://schemas.openxmlformats.org/officeDocument/2006/relationships/hyperlink" Target="http://roberthodgin.com/portfolio/work/murmur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2.gif"/><Relationship Id="rId4" Type="http://schemas.openxmlformats.org/officeDocument/2006/relationships/image" Target="../media/image03.gif"/><Relationship Id="rId5" Type="http://schemas.openxmlformats.org/officeDocument/2006/relationships/image" Target="../media/image0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8.jpg"/><Relationship Id="rId10" Type="http://schemas.openxmlformats.org/officeDocument/2006/relationships/image" Target="../media/image28.jpg"/><Relationship Id="rId13" Type="http://schemas.openxmlformats.org/officeDocument/2006/relationships/image" Target="../media/image10.jpg"/><Relationship Id="rId12" Type="http://schemas.openxmlformats.org/officeDocument/2006/relationships/hyperlink" Target="http://youtube.com/v/z6BS4TrfFOI"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1.jpg"/><Relationship Id="rId4" Type="http://schemas.openxmlformats.org/officeDocument/2006/relationships/image" Target="../media/image06.png"/><Relationship Id="rId9" Type="http://schemas.openxmlformats.org/officeDocument/2006/relationships/image" Target="../media/image09.jpg"/><Relationship Id="rId5" Type="http://schemas.openxmlformats.org/officeDocument/2006/relationships/image" Target="../media/image07.png"/><Relationship Id="rId6" Type="http://schemas.openxmlformats.org/officeDocument/2006/relationships/image" Target="../media/image08.png"/><Relationship Id="rId7" Type="http://schemas.openxmlformats.org/officeDocument/2006/relationships/image" Target="../media/image15.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gif"/><Relationship Id="rId4"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1" Type="http://schemas.openxmlformats.org/officeDocument/2006/relationships/image" Target="../media/image11.gif"/><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0" y="291400"/>
            <a:ext cx="8638500" cy="3979800"/>
          </a:xfrm>
          <a:prstGeom prst="rect">
            <a:avLst/>
          </a:prstGeom>
        </p:spPr>
        <p:txBody>
          <a:bodyPr anchorCtr="0" anchor="b" bIns="91425" lIns="91425" rIns="91425" tIns="91425">
            <a:noAutofit/>
          </a:bodyPr>
          <a:lstStyle/>
          <a:p>
            <a:pPr lvl="0">
              <a:spcBef>
                <a:spcPts val="0"/>
              </a:spcBef>
              <a:buNone/>
            </a:pPr>
            <a:r>
              <a:rPr lang="en" sz="20000"/>
              <a:t>1</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04" name="Shape 204"/>
        <p:cNvGrpSpPr/>
        <p:nvPr/>
      </p:nvGrpSpPr>
      <p:grpSpPr>
        <a:xfrm>
          <a:off x="0" y="0"/>
          <a:ext cx="0" cy="0"/>
          <a:chOff x="0" y="0"/>
          <a:chExt cx="0" cy="0"/>
        </a:xfrm>
      </p:grpSpPr>
      <p:sp>
        <p:nvSpPr>
          <p:cNvPr id="205" name="Shape 205"/>
          <p:cNvSpPr txBox="1"/>
          <p:nvPr>
            <p:ph type="ctrTitle"/>
          </p:nvPr>
        </p:nvSpPr>
        <p:spPr>
          <a:xfrm>
            <a:off x="3563183" y="2693250"/>
            <a:ext cx="8520600" cy="2052600"/>
          </a:xfrm>
          <a:prstGeom prst="rect">
            <a:avLst/>
          </a:prstGeom>
        </p:spPr>
        <p:txBody>
          <a:bodyPr anchorCtr="0" anchor="b" bIns="91425" lIns="91425" rIns="91425" tIns="91425">
            <a:noAutofit/>
          </a:bodyPr>
          <a:lstStyle/>
          <a:p>
            <a:pPr lvl="0" rtl="0" algn="l">
              <a:spcBef>
                <a:spcPts val="0"/>
              </a:spcBef>
              <a:buNone/>
            </a:pPr>
            <a:r>
              <a:rPr lang="en" sz="20000">
                <a:solidFill>
                  <a:srgbClr val="FFFFFF"/>
                </a:solidFill>
              </a:rPr>
              <a:t>4</a:t>
            </a:r>
          </a:p>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300475" y="385350"/>
            <a:ext cx="2429875" cy="4315450"/>
          </a:xfrm>
          <a:prstGeom prst="rect">
            <a:avLst/>
          </a:prstGeom>
          <a:noFill/>
          <a:ln>
            <a:noFill/>
          </a:ln>
        </p:spPr>
      </p:pic>
      <p:sp>
        <p:nvSpPr>
          <p:cNvPr id="211" name="Shape 211"/>
          <p:cNvSpPr txBox="1"/>
          <p:nvPr>
            <p:ph type="title"/>
          </p:nvPr>
        </p:nvSpPr>
        <p:spPr>
          <a:xfrm>
            <a:off x="2931275" y="626275"/>
            <a:ext cx="3145500" cy="3552600"/>
          </a:xfrm>
          <a:prstGeom prst="rect">
            <a:avLst/>
          </a:prstGeom>
        </p:spPr>
        <p:txBody>
          <a:bodyPr anchorCtr="0" anchor="t" bIns="91425" lIns="91425" rIns="91425" tIns="91425">
            <a:noAutofit/>
          </a:bodyPr>
          <a:lstStyle/>
          <a:p>
            <a:pPr lvl="0" rtl="0">
              <a:spcBef>
                <a:spcPts val="0"/>
              </a:spcBef>
              <a:buNone/>
            </a:pPr>
            <a:r>
              <a:rPr lang="en" sz="4800">
                <a:solidFill>
                  <a:srgbClr val="FFFFFF"/>
                </a:solidFill>
              </a:rPr>
              <a:t>Get Obama back to the White House</a:t>
            </a:r>
          </a:p>
        </p:txBody>
      </p:sp>
      <p:pic>
        <p:nvPicPr>
          <p:cNvPr id="212" name="Shape 212"/>
          <p:cNvPicPr preferRelativeResize="0"/>
          <p:nvPr/>
        </p:nvPicPr>
        <p:blipFill rotWithShape="1">
          <a:blip r:embed="rId4">
            <a:alphaModFix/>
          </a:blip>
          <a:srcRect b="0" l="21309" r="0" t="0"/>
          <a:stretch/>
        </p:blipFill>
        <p:spPr>
          <a:xfrm>
            <a:off x="5811924" y="385350"/>
            <a:ext cx="3096950" cy="437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16" name="Shape 216"/>
        <p:cNvGrpSpPr/>
        <p:nvPr/>
      </p:nvGrpSpPr>
      <p:grpSpPr>
        <a:xfrm>
          <a:off x="0" y="0"/>
          <a:ext cx="0" cy="0"/>
          <a:chOff x="0" y="0"/>
          <a:chExt cx="0" cy="0"/>
        </a:xfrm>
      </p:grpSpPr>
      <p:sp>
        <p:nvSpPr>
          <p:cNvPr id="217" name="Shape 217"/>
          <p:cNvSpPr/>
          <p:nvPr/>
        </p:nvSpPr>
        <p:spPr>
          <a:xfrm>
            <a:off x="0" y="2669550"/>
            <a:ext cx="9144000" cy="1829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8" name="Shape 218"/>
          <p:cNvSpPr txBox="1"/>
          <p:nvPr/>
        </p:nvSpPr>
        <p:spPr>
          <a:xfrm>
            <a:off x="471675" y="437975"/>
            <a:ext cx="1572300" cy="11904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AVATAR</a:t>
            </a:r>
          </a:p>
        </p:txBody>
      </p:sp>
      <p:pic>
        <p:nvPicPr>
          <p:cNvPr id="219" name="Shape 219"/>
          <p:cNvPicPr preferRelativeResize="0"/>
          <p:nvPr/>
        </p:nvPicPr>
        <p:blipFill>
          <a:blip r:embed="rId3">
            <a:alphaModFix/>
          </a:blip>
          <a:stretch>
            <a:fillRect/>
          </a:stretch>
        </p:blipFill>
        <p:spPr>
          <a:xfrm>
            <a:off x="224626" y="791525"/>
            <a:ext cx="1337800" cy="1605374"/>
          </a:xfrm>
          <a:prstGeom prst="rect">
            <a:avLst/>
          </a:prstGeom>
          <a:noFill/>
          <a:ln>
            <a:noFill/>
          </a:ln>
        </p:spPr>
      </p:pic>
      <p:sp>
        <p:nvSpPr>
          <p:cNvPr id="220" name="Shape 220"/>
          <p:cNvSpPr txBox="1"/>
          <p:nvPr/>
        </p:nvSpPr>
        <p:spPr>
          <a:xfrm>
            <a:off x="2281525" y="437975"/>
            <a:ext cx="1572300" cy="1190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OBSTACLE</a:t>
            </a:r>
          </a:p>
        </p:txBody>
      </p:sp>
      <p:pic>
        <p:nvPicPr>
          <p:cNvPr id="221" name="Shape 221"/>
          <p:cNvPicPr preferRelativeResize="0"/>
          <p:nvPr/>
        </p:nvPicPr>
        <p:blipFill>
          <a:blip r:embed="rId4">
            <a:alphaModFix/>
          </a:blip>
          <a:stretch>
            <a:fillRect/>
          </a:stretch>
        </p:blipFill>
        <p:spPr>
          <a:xfrm>
            <a:off x="1806421" y="920874"/>
            <a:ext cx="2047411" cy="1251424"/>
          </a:xfrm>
          <a:prstGeom prst="rect">
            <a:avLst/>
          </a:prstGeom>
          <a:noFill/>
          <a:ln>
            <a:noFill/>
          </a:ln>
        </p:spPr>
      </p:pic>
      <p:sp>
        <p:nvSpPr>
          <p:cNvPr id="222" name="Shape 222"/>
          <p:cNvSpPr txBox="1"/>
          <p:nvPr/>
        </p:nvSpPr>
        <p:spPr>
          <a:xfrm>
            <a:off x="4091375" y="437975"/>
            <a:ext cx="2125500" cy="14937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GOAL: To move Obama for a certain amount of time without hitting Trump, making him reach the White House.</a:t>
            </a:r>
          </a:p>
          <a:p>
            <a:pPr lvl="0" rtl="0">
              <a:spcBef>
                <a:spcPts val="0"/>
              </a:spcBef>
              <a:buNone/>
            </a:pPr>
            <a:r>
              <a:rPr lang="en">
                <a:solidFill>
                  <a:srgbClr val="FFFFFF"/>
                </a:solidFill>
              </a:rPr>
              <a:t>(3 lives) </a:t>
            </a:r>
          </a:p>
        </p:txBody>
      </p:sp>
      <p:sp>
        <p:nvSpPr>
          <p:cNvPr id="223" name="Shape 223"/>
          <p:cNvSpPr txBox="1"/>
          <p:nvPr/>
        </p:nvSpPr>
        <p:spPr>
          <a:xfrm>
            <a:off x="6622825" y="437975"/>
            <a:ext cx="1844700" cy="1190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INTERACTIVITY: Use spacebar to move Obama up or down. </a:t>
            </a:r>
          </a:p>
        </p:txBody>
      </p:sp>
      <p:pic>
        <p:nvPicPr>
          <p:cNvPr id="224" name="Shape 224"/>
          <p:cNvPicPr preferRelativeResize="0"/>
          <p:nvPr/>
        </p:nvPicPr>
        <p:blipFill>
          <a:blip r:embed="rId5">
            <a:alphaModFix/>
          </a:blip>
          <a:stretch>
            <a:fillRect/>
          </a:stretch>
        </p:blipFill>
        <p:spPr>
          <a:xfrm>
            <a:off x="119049" y="2760375"/>
            <a:ext cx="2047400" cy="1653875"/>
          </a:xfrm>
          <a:prstGeom prst="rect">
            <a:avLst/>
          </a:prstGeom>
          <a:noFill/>
          <a:ln>
            <a:noFill/>
          </a:ln>
        </p:spPr>
      </p:pic>
      <p:pic>
        <p:nvPicPr>
          <p:cNvPr id="225" name="Shape 225"/>
          <p:cNvPicPr preferRelativeResize="0"/>
          <p:nvPr/>
        </p:nvPicPr>
        <p:blipFill>
          <a:blip r:embed="rId6">
            <a:alphaModFix/>
          </a:blip>
          <a:stretch>
            <a:fillRect/>
          </a:stretch>
        </p:blipFill>
        <p:spPr>
          <a:xfrm>
            <a:off x="2397412" y="2761725"/>
            <a:ext cx="2047400" cy="1651168"/>
          </a:xfrm>
          <a:prstGeom prst="rect">
            <a:avLst/>
          </a:prstGeom>
          <a:noFill/>
          <a:ln>
            <a:noFill/>
          </a:ln>
        </p:spPr>
      </p:pic>
      <p:pic>
        <p:nvPicPr>
          <p:cNvPr id="226" name="Shape 226"/>
          <p:cNvPicPr preferRelativeResize="0"/>
          <p:nvPr/>
        </p:nvPicPr>
        <p:blipFill>
          <a:blip r:embed="rId7">
            <a:alphaModFix/>
          </a:blip>
          <a:stretch>
            <a:fillRect/>
          </a:stretch>
        </p:blipFill>
        <p:spPr>
          <a:xfrm>
            <a:off x="4675799" y="2760215"/>
            <a:ext cx="2047400" cy="1648371"/>
          </a:xfrm>
          <a:prstGeom prst="rect">
            <a:avLst/>
          </a:prstGeom>
          <a:noFill/>
          <a:ln>
            <a:noFill/>
          </a:ln>
        </p:spPr>
      </p:pic>
      <p:pic>
        <p:nvPicPr>
          <p:cNvPr id="227" name="Shape 227"/>
          <p:cNvPicPr preferRelativeResize="0"/>
          <p:nvPr/>
        </p:nvPicPr>
        <p:blipFill>
          <a:blip r:embed="rId8">
            <a:alphaModFix/>
          </a:blip>
          <a:stretch>
            <a:fillRect/>
          </a:stretch>
        </p:blipFill>
        <p:spPr>
          <a:xfrm>
            <a:off x="6954187" y="2781712"/>
            <a:ext cx="1980712" cy="1605374"/>
          </a:xfrm>
          <a:prstGeom prst="rect">
            <a:avLst/>
          </a:prstGeom>
          <a:noFill/>
          <a:ln>
            <a:noFill/>
          </a:ln>
        </p:spPr>
      </p:pic>
      <p:sp>
        <p:nvSpPr>
          <p:cNvPr id="228" name="Shape 228"/>
          <p:cNvSpPr/>
          <p:nvPr/>
        </p:nvSpPr>
        <p:spPr>
          <a:xfrm>
            <a:off x="2470675" y="2760225"/>
            <a:ext cx="247200" cy="900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pic>
        <p:nvPicPr>
          <p:cNvPr id="229" name="Shape 229"/>
          <p:cNvPicPr preferRelativeResize="0"/>
          <p:nvPr/>
        </p:nvPicPr>
        <p:blipFill>
          <a:blip r:embed="rId3">
            <a:alphaModFix/>
          </a:blip>
          <a:stretch>
            <a:fillRect/>
          </a:stretch>
        </p:blipFill>
        <p:spPr>
          <a:xfrm>
            <a:off x="180151" y="2781707"/>
            <a:ext cx="247200" cy="296643"/>
          </a:xfrm>
          <a:prstGeom prst="rect">
            <a:avLst/>
          </a:prstGeom>
          <a:noFill/>
          <a:ln>
            <a:noFill/>
          </a:ln>
        </p:spPr>
      </p:pic>
      <p:pic>
        <p:nvPicPr>
          <p:cNvPr id="230" name="Shape 230"/>
          <p:cNvPicPr preferRelativeResize="0"/>
          <p:nvPr/>
        </p:nvPicPr>
        <p:blipFill>
          <a:blip r:embed="rId3">
            <a:alphaModFix/>
          </a:blip>
          <a:stretch>
            <a:fillRect/>
          </a:stretch>
        </p:blipFill>
        <p:spPr>
          <a:xfrm>
            <a:off x="427351" y="2781707"/>
            <a:ext cx="247200" cy="296643"/>
          </a:xfrm>
          <a:prstGeom prst="rect">
            <a:avLst/>
          </a:prstGeom>
          <a:noFill/>
          <a:ln>
            <a:noFill/>
          </a:ln>
        </p:spPr>
      </p:pic>
      <p:pic>
        <p:nvPicPr>
          <p:cNvPr id="231" name="Shape 231"/>
          <p:cNvPicPr preferRelativeResize="0"/>
          <p:nvPr/>
        </p:nvPicPr>
        <p:blipFill>
          <a:blip r:embed="rId3">
            <a:alphaModFix/>
          </a:blip>
          <a:stretch>
            <a:fillRect/>
          </a:stretch>
        </p:blipFill>
        <p:spPr>
          <a:xfrm>
            <a:off x="674551" y="2781707"/>
            <a:ext cx="247200" cy="296643"/>
          </a:xfrm>
          <a:prstGeom prst="rect">
            <a:avLst/>
          </a:prstGeom>
          <a:noFill/>
          <a:ln>
            <a:noFill/>
          </a:ln>
        </p:spPr>
      </p:pic>
      <p:pic>
        <p:nvPicPr>
          <p:cNvPr id="232" name="Shape 232"/>
          <p:cNvPicPr preferRelativeResize="0"/>
          <p:nvPr/>
        </p:nvPicPr>
        <p:blipFill>
          <a:blip r:embed="rId3">
            <a:alphaModFix/>
          </a:blip>
          <a:stretch>
            <a:fillRect/>
          </a:stretch>
        </p:blipFill>
        <p:spPr>
          <a:xfrm>
            <a:off x="2944076" y="2781707"/>
            <a:ext cx="247200" cy="296643"/>
          </a:xfrm>
          <a:prstGeom prst="rect">
            <a:avLst/>
          </a:prstGeom>
          <a:noFill/>
          <a:ln>
            <a:noFill/>
          </a:ln>
        </p:spPr>
      </p:pic>
      <p:pic>
        <p:nvPicPr>
          <p:cNvPr id="233" name="Shape 233"/>
          <p:cNvPicPr preferRelativeResize="0"/>
          <p:nvPr/>
        </p:nvPicPr>
        <p:blipFill>
          <a:blip r:embed="rId3">
            <a:alphaModFix/>
          </a:blip>
          <a:stretch>
            <a:fillRect/>
          </a:stretch>
        </p:blipFill>
        <p:spPr>
          <a:xfrm>
            <a:off x="2717876" y="2781707"/>
            <a:ext cx="247200" cy="296643"/>
          </a:xfrm>
          <a:prstGeom prst="rect">
            <a:avLst/>
          </a:prstGeom>
          <a:noFill/>
          <a:ln>
            <a:noFill/>
          </a:ln>
        </p:spPr>
      </p:pic>
      <p:pic>
        <p:nvPicPr>
          <p:cNvPr id="234" name="Shape 234"/>
          <p:cNvPicPr preferRelativeResize="0"/>
          <p:nvPr/>
        </p:nvPicPr>
        <p:blipFill>
          <a:blip r:embed="rId3">
            <a:alphaModFix/>
          </a:blip>
          <a:stretch>
            <a:fillRect/>
          </a:stretch>
        </p:blipFill>
        <p:spPr>
          <a:xfrm>
            <a:off x="2470676" y="2781707"/>
            <a:ext cx="247200" cy="296643"/>
          </a:xfrm>
          <a:prstGeom prst="rect">
            <a:avLst/>
          </a:prstGeom>
          <a:noFill/>
          <a:ln>
            <a:noFill/>
          </a:ln>
        </p:spPr>
      </p:pic>
      <p:pic>
        <p:nvPicPr>
          <p:cNvPr id="235" name="Shape 235"/>
          <p:cNvPicPr preferRelativeResize="0"/>
          <p:nvPr/>
        </p:nvPicPr>
        <p:blipFill>
          <a:blip r:embed="rId3">
            <a:alphaModFix/>
          </a:blip>
          <a:stretch>
            <a:fillRect/>
          </a:stretch>
        </p:blipFill>
        <p:spPr>
          <a:xfrm>
            <a:off x="5030526" y="2781707"/>
            <a:ext cx="247200" cy="296643"/>
          </a:xfrm>
          <a:prstGeom prst="rect">
            <a:avLst/>
          </a:prstGeom>
          <a:noFill/>
          <a:ln>
            <a:noFill/>
          </a:ln>
        </p:spPr>
      </p:pic>
      <p:pic>
        <p:nvPicPr>
          <p:cNvPr id="236" name="Shape 236"/>
          <p:cNvPicPr preferRelativeResize="0"/>
          <p:nvPr/>
        </p:nvPicPr>
        <p:blipFill>
          <a:blip r:embed="rId3">
            <a:alphaModFix/>
          </a:blip>
          <a:stretch>
            <a:fillRect/>
          </a:stretch>
        </p:blipFill>
        <p:spPr>
          <a:xfrm>
            <a:off x="4761201" y="2781707"/>
            <a:ext cx="247200" cy="2966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descr="Calle 13 - Latinoamérica  Directores Jorge Carmona y Milovan Radovic  Productor Alejandro Noriega Patria Producciones" id="59" name="Shape 59" title="Calle 13 - Latinoamérica">
            <a:hlinkClick r:id="rId3"/>
          </p:cNvPr>
          <p:cNvSpPr/>
          <p:nvPr/>
        </p:nvSpPr>
        <p:spPr>
          <a:xfrm>
            <a:off x="197700" y="424300"/>
            <a:ext cx="4572000" cy="3429000"/>
          </a:xfrm>
          <a:prstGeom prst="rect">
            <a:avLst/>
          </a:prstGeom>
          <a:blipFill>
            <a:blip r:embed="rId4">
              <a:alphaModFix/>
            </a:blip>
            <a:stretch>
              <a:fillRect/>
            </a:stretch>
          </a:blipFill>
          <a:ln>
            <a:noFill/>
          </a:ln>
        </p:spPr>
      </p:sp>
      <p:sp>
        <p:nvSpPr>
          <p:cNvPr descr="What if you could use weather patterns as a muse for art? Sculptor Nathalie Miebach has found a way to parse through troves of storm data to create massive swirling sculptures that are as beautiful as they are innovative.  A great big story made in partnership with Hewlett Packard Enterprise: http://www.hpe.com  SUBSCRIBE: https://goo.gl/vR6Acb  Follow us behind the scenes on Instagram: http://goo.gl/2KABeX Make our acquaintance on Facebook: http://goo.gl/Vn0XIZ Give us a shout on Twitter: http://goo.gl/sY1GLY Come hang with us on Vimeo: http://goo.gl/T0OzjV Visit our world directly: http://www.greatbigstory.com  Great Big Story is a video network dedicated to the untold, overlooked &amp; flat-out amazing. Humans are capable of incredible things &amp; we're here to tell their stories. When a rocket lands in your backyard, you get in." id="60" name="Shape 60" title="The Weather Artist: Chasing Storms With Sculpture">
            <a:hlinkClick r:id="rId5"/>
          </p:cNvPr>
          <p:cNvSpPr/>
          <p:nvPr/>
        </p:nvSpPr>
        <p:spPr>
          <a:xfrm>
            <a:off x="5227999" y="240300"/>
            <a:ext cx="3763599" cy="2822699"/>
          </a:xfrm>
          <a:prstGeom prst="rect">
            <a:avLst/>
          </a:prstGeom>
          <a:blipFill>
            <a:blip r:embed="rId6">
              <a:alphaModFix/>
            </a:blip>
            <a:stretch>
              <a:fillRect/>
            </a:stretch>
          </a:blipFill>
          <a:ln>
            <a:noFill/>
          </a:ln>
        </p:spPr>
      </p:sp>
      <p:sp>
        <p:nvSpPr>
          <p:cNvPr id="61" name="Shape 61"/>
          <p:cNvSpPr txBox="1"/>
          <p:nvPr/>
        </p:nvSpPr>
        <p:spPr>
          <a:xfrm>
            <a:off x="5336100" y="3410125"/>
            <a:ext cx="3410100" cy="1416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hlinkClick r:id="rId7"/>
              </a:rPr>
              <a:t>http://roberthodgin.com/portfolio/work/murmuration/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descr="Results gif images to growing branches" id="66" name="Shape 66"/>
          <p:cNvPicPr preferRelativeResize="0"/>
          <p:nvPr/>
        </p:nvPicPr>
        <p:blipFill>
          <a:blip r:embed="rId3">
            <a:alphaModFix/>
          </a:blip>
          <a:stretch>
            <a:fillRect/>
          </a:stretch>
        </p:blipFill>
        <p:spPr>
          <a:xfrm>
            <a:off x="3420825" y="2169525"/>
            <a:ext cx="2163900" cy="2163900"/>
          </a:xfrm>
          <a:prstGeom prst="rect">
            <a:avLst/>
          </a:prstGeom>
          <a:noFill/>
          <a:ln>
            <a:noFill/>
          </a:ln>
        </p:spPr>
      </p:pic>
      <p:sp>
        <p:nvSpPr>
          <p:cNvPr id="67" name="Shape 67"/>
          <p:cNvSpPr/>
          <p:nvPr/>
        </p:nvSpPr>
        <p:spPr>
          <a:xfrm>
            <a:off x="532450" y="2197875"/>
            <a:ext cx="2243100" cy="2107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3381225" y="2197875"/>
            <a:ext cx="2243100" cy="2107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Results for beating heart gif images" id="69" name="Shape 69"/>
          <p:cNvPicPr preferRelativeResize="0"/>
          <p:nvPr/>
        </p:nvPicPr>
        <p:blipFill>
          <a:blip r:embed="rId4">
            <a:alphaModFix/>
          </a:blip>
          <a:stretch>
            <a:fillRect/>
          </a:stretch>
        </p:blipFill>
        <p:spPr>
          <a:xfrm>
            <a:off x="1059200" y="2736000"/>
            <a:ext cx="1030950" cy="1030950"/>
          </a:xfrm>
          <a:prstGeom prst="rect">
            <a:avLst/>
          </a:prstGeom>
          <a:noFill/>
          <a:ln>
            <a:noFill/>
          </a:ln>
        </p:spPr>
      </p:pic>
      <p:pic>
        <p:nvPicPr>
          <p:cNvPr descr="Results for beating heart gif images" id="70" name="Shape 70"/>
          <p:cNvPicPr preferRelativeResize="0"/>
          <p:nvPr/>
        </p:nvPicPr>
        <p:blipFill>
          <a:blip r:embed="rId4">
            <a:alphaModFix/>
          </a:blip>
          <a:stretch>
            <a:fillRect/>
          </a:stretch>
        </p:blipFill>
        <p:spPr>
          <a:xfrm>
            <a:off x="3987300" y="2736000"/>
            <a:ext cx="1030950" cy="1030950"/>
          </a:xfrm>
          <a:prstGeom prst="rect">
            <a:avLst/>
          </a:prstGeom>
          <a:noFill/>
          <a:ln>
            <a:noFill/>
          </a:ln>
        </p:spPr>
      </p:pic>
      <p:pic>
        <p:nvPicPr>
          <p:cNvPr descr="Results gif images to growing branches" id="71" name="Shape 71"/>
          <p:cNvPicPr preferRelativeResize="0"/>
          <p:nvPr/>
        </p:nvPicPr>
        <p:blipFill>
          <a:blip r:embed="rId3">
            <a:alphaModFix/>
          </a:blip>
          <a:stretch>
            <a:fillRect/>
          </a:stretch>
        </p:blipFill>
        <p:spPr>
          <a:xfrm>
            <a:off x="6269600" y="2155350"/>
            <a:ext cx="2163900" cy="2163900"/>
          </a:xfrm>
          <a:prstGeom prst="rect">
            <a:avLst/>
          </a:prstGeom>
          <a:noFill/>
          <a:ln>
            <a:noFill/>
          </a:ln>
        </p:spPr>
      </p:pic>
      <p:sp>
        <p:nvSpPr>
          <p:cNvPr id="72" name="Shape 72"/>
          <p:cNvSpPr/>
          <p:nvPr/>
        </p:nvSpPr>
        <p:spPr>
          <a:xfrm>
            <a:off x="6230000" y="2183700"/>
            <a:ext cx="2243100" cy="2107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Results for beating heart gif images" id="73" name="Shape 73"/>
          <p:cNvPicPr preferRelativeResize="0"/>
          <p:nvPr/>
        </p:nvPicPr>
        <p:blipFill>
          <a:blip r:embed="rId4">
            <a:alphaModFix/>
          </a:blip>
          <a:stretch>
            <a:fillRect/>
          </a:stretch>
        </p:blipFill>
        <p:spPr>
          <a:xfrm>
            <a:off x="6836075" y="2721825"/>
            <a:ext cx="1030950" cy="1030950"/>
          </a:xfrm>
          <a:prstGeom prst="rect">
            <a:avLst/>
          </a:prstGeom>
          <a:noFill/>
          <a:ln>
            <a:noFill/>
          </a:ln>
        </p:spPr>
      </p:pic>
      <p:pic>
        <p:nvPicPr>
          <p:cNvPr descr="Results clouds moving images to transparent gif" id="74" name="Shape 74"/>
          <p:cNvPicPr preferRelativeResize="0"/>
          <p:nvPr/>
        </p:nvPicPr>
        <p:blipFill>
          <a:blip r:embed="rId5">
            <a:alphaModFix/>
          </a:blip>
          <a:stretch>
            <a:fillRect/>
          </a:stretch>
        </p:blipFill>
        <p:spPr>
          <a:xfrm>
            <a:off x="6269600" y="2183700"/>
            <a:ext cx="2163900" cy="2163900"/>
          </a:xfrm>
          <a:prstGeom prst="rect">
            <a:avLst/>
          </a:prstGeom>
          <a:noFill/>
          <a:ln>
            <a:noFill/>
          </a:ln>
        </p:spPr>
      </p:pic>
      <p:sp>
        <p:nvSpPr>
          <p:cNvPr id="75" name="Shape 75"/>
          <p:cNvSpPr txBox="1"/>
          <p:nvPr/>
        </p:nvSpPr>
        <p:spPr>
          <a:xfrm>
            <a:off x="475775" y="317200"/>
            <a:ext cx="2197800" cy="1302900"/>
          </a:xfrm>
          <a:prstGeom prst="rect">
            <a:avLst/>
          </a:prstGeom>
          <a:noFill/>
          <a:ln>
            <a:noFill/>
          </a:ln>
        </p:spPr>
        <p:txBody>
          <a:bodyPr anchorCtr="0" anchor="t" bIns="91425" lIns="91425" rIns="91425" tIns="91425">
            <a:noAutofit/>
          </a:bodyPr>
          <a:lstStyle/>
          <a:p>
            <a:pPr lvl="0">
              <a:spcBef>
                <a:spcPts val="0"/>
              </a:spcBef>
              <a:buNone/>
            </a:pPr>
            <a:r>
              <a:rPr lang="en"/>
              <a:t>A symbol of the song is the heart beating throughout, which is why I would want to place it in the center. </a:t>
            </a:r>
          </a:p>
        </p:txBody>
      </p:sp>
      <p:sp>
        <p:nvSpPr>
          <p:cNvPr id="76" name="Shape 76"/>
          <p:cNvSpPr txBox="1"/>
          <p:nvPr/>
        </p:nvSpPr>
        <p:spPr>
          <a:xfrm>
            <a:off x="3400725" y="243550"/>
            <a:ext cx="2204100" cy="1450200"/>
          </a:xfrm>
          <a:prstGeom prst="rect">
            <a:avLst/>
          </a:prstGeom>
          <a:noFill/>
          <a:ln>
            <a:noFill/>
          </a:ln>
        </p:spPr>
        <p:txBody>
          <a:bodyPr anchorCtr="0" anchor="t" bIns="91425" lIns="91425" rIns="91425" tIns="91425">
            <a:noAutofit/>
          </a:bodyPr>
          <a:lstStyle/>
          <a:p>
            <a:pPr lvl="0" rtl="0">
              <a:spcBef>
                <a:spcPts val="0"/>
              </a:spcBef>
              <a:buNone/>
            </a:pPr>
            <a:r>
              <a:rPr lang="en"/>
              <a:t>As time passes, leaves and branches would begin to come out from the heart and spread around to represent weather patterns in Latin American countries. </a:t>
            </a:r>
          </a:p>
        </p:txBody>
      </p:sp>
      <p:sp>
        <p:nvSpPr>
          <p:cNvPr id="77" name="Shape 77"/>
          <p:cNvSpPr txBox="1"/>
          <p:nvPr/>
        </p:nvSpPr>
        <p:spPr>
          <a:xfrm>
            <a:off x="6105375" y="317200"/>
            <a:ext cx="2197800" cy="1302900"/>
          </a:xfrm>
          <a:prstGeom prst="rect">
            <a:avLst/>
          </a:prstGeom>
          <a:noFill/>
          <a:ln>
            <a:noFill/>
          </a:ln>
        </p:spPr>
        <p:txBody>
          <a:bodyPr anchorCtr="0" anchor="t" bIns="91425" lIns="91425" rIns="91425" tIns="91425">
            <a:noAutofit/>
          </a:bodyPr>
          <a:lstStyle/>
          <a:p>
            <a:pPr lvl="0" rtl="0">
              <a:spcBef>
                <a:spcPts val="0"/>
              </a:spcBef>
              <a:buNone/>
            </a:pPr>
            <a:r>
              <a:rPr lang="en"/>
              <a:t>Other elements that relate to weather such as clouds would also begin to appear.  </a:t>
            </a:r>
            <a:r>
              <a:rPr lang="en"/>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1" name="Shape 81"/>
        <p:cNvGrpSpPr/>
        <p:nvPr/>
      </p:nvGrpSpPr>
      <p:grpSpPr>
        <a:xfrm>
          <a:off x="0" y="0"/>
          <a:ext cx="0" cy="0"/>
          <a:chOff x="0" y="0"/>
          <a:chExt cx="0" cy="0"/>
        </a:xfrm>
      </p:grpSpPr>
      <p:sp>
        <p:nvSpPr>
          <p:cNvPr id="82" name="Shape 82"/>
          <p:cNvSpPr txBox="1"/>
          <p:nvPr>
            <p:ph type="ctrTitle"/>
          </p:nvPr>
        </p:nvSpPr>
        <p:spPr>
          <a:xfrm>
            <a:off x="3563183" y="2693250"/>
            <a:ext cx="8520600" cy="2052600"/>
          </a:xfrm>
          <a:prstGeom prst="rect">
            <a:avLst/>
          </a:prstGeom>
        </p:spPr>
        <p:txBody>
          <a:bodyPr anchorCtr="0" anchor="b" bIns="91425" lIns="91425" rIns="91425" tIns="91425">
            <a:noAutofit/>
          </a:bodyPr>
          <a:lstStyle/>
          <a:p>
            <a:pPr lvl="0" rtl="0" algn="l">
              <a:spcBef>
                <a:spcPts val="0"/>
              </a:spcBef>
              <a:buNone/>
            </a:pPr>
            <a:r>
              <a:rPr lang="en" sz="20000">
                <a:solidFill>
                  <a:srgbClr val="FFFFFF"/>
                </a:solidFill>
              </a:rPr>
              <a:t>2</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6" name="Shape 86"/>
        <p:cNvGrpSpPr/>
        <p:nvPr/>
      </p:nvGrpSpPr>
      <p:grpSpPr>
        <a:xfrm>
          <a:off x="0" y="0"/>
          <a:ext cx="0" cy="0"/>
          <a:chOff x="0" y="0"/>
          <a:chExt cx="0" cy="0"/>
        </a:xfrm>
      </p:grpSpPr>
      <p:sp>
        <p:nvSpPr>
          <p:cNvPr id="87" name="Shape 87"/>
          <p:cNvSpPr txBox="1"/>
          <p:nvPr/>
        </p:nvSpPr>
        <p:spPr>
          <a:xfrm>
            <a:off x="3818625" y="638289"/>
            <a:ext cx="2907300" cy="810899"/>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Dementia</a:t>
            </a:r>
          </a:p>
        </p:txBody>
      </p:sp>
      <p:sp>
        <p:nvSpPr>
          <p:cNvPr id="88" name="Shape 88"/>
          <p:cNvSpPr/>
          <p:nvPr/>
        </p:nvSpPr>
        <p:spPr>
          <a:xfrm>
            <a:off x="3716675" y="151574"/>
            <a:ext cx="1404900" cy="1444500"/>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 name="Shape 89"/>
          <p:cNvSpPr/>
          <p:nvPr/>
        </p:nvSpPr>
        <p:spPr>
          <a:xfrm>
            <a:off x="4816750" y="1750624"/>
            <a:ext cx="1404900" cy="1444500"/>
          </a:xfrm>
          <a:prstGeom prst="ellipse">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0" name="Shape 90"/>
          <p:cNvSpPr/>
          <p:nvPr/>
        </p:nvSpPr>
        <p:spPr>
          <a:xfrm>
            <a:off x="2742275" y="1776061"/>
            <a:ext cx="1404900" cy="1444500"/>
          </a:xfrm>
          <a:prstGeom prst="ellipse">
            <a:avLst/>
          </a:prstGeom>
          <a:noFill/>
          <a:ln cap="flat" cmpd="sng" w="19050">
            <a:solidFill>
              <a:srgbClr val="FF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1" name="Shape 91"/>
          <p:cNvSpPr/>
          <p:nvPr/>
        </p:nvSpPr>
        <p:spPr>
          <a:xfrm>
            <a:off x="1659775" y="3547424"/>
            <a:ext cx="1404900" cy="1444500"/>
          </a:xfrm>
          <a:prstGeom prst="ellipse">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2" name="Shape 92"/>
          <p:cNvSpPr txBox="1"/>
          <p:nvPr/>
        </p:nvSpPr>
        <p:spPr>
          <a:xfrm>
            <a:off x="5009325" y="2135400"/>
            <a:ext cx="1773300" cy="8109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rPr>
              <a:t>Memory </a:t>
            </a:r>
          </a:p>
          <a:p>
            <a:pPr lvl="0" rtl="0">
              <a:spcBef>
                <a:spcPts val="0"/>
              </a:spcBef>
              <a:buNone/>
            </a:pPr>
            <a:r>
              <a:rPr lang="en" sz="1800">
                <a:solidFill>
                  <a:srgbClr val="FFFFFF"/>
                </a:solidFill>
              </a:rPr>
              <a:t>Games</a:t>
            </a:r>
          </a:p>
        </p:txBody>
      </p:sp>
      <p:sp>
        <p:nvSpPr>
          <p:cNvPr id="93" name="Shape 93"/>
          <p:cNvSpPr txBox="1"/>
          <p:nvPr/>
        </p:nvSpPr>
        <p:spPr>
          <a:xfrm>
            <a:off x="3075400" y="2281387"/>
            <a:ext cx="1003800" cy="810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Music</a:t>
            </a:r>
          </a:p>
        </p:txBody>
      </p:sp>
      <p:sp>
        <p:nvSpPr>
          <p:cNvPr id="94" name="Shape 94"/>
          <p:cNvSpPr/>
          <p:nvPr/>
        </p:nvSpPr>
        <p:spPr>
          <a:xfrm>
            <a:off x="3767600" y="3547424"/>
            <a:ext cx="1404900" cy="1444500"/>
          </a:xfrm>
          <a:prstGeom prst="ellipse">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5" name="Shape 95"/>
          <p:cNvSpPr/>
          <p:nvPr/>
        </p:nvSpPr>
        <p:spPr>
          <a:xfrm>
            <a:off x="5875425" y="3547424"/>
            <a:ext cx="1404900" cy="1444500"/>
          </a:xfrm>
          <a:prstGeom prst="ellipse">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96" name="Shape 96"/>
          <p:cNvSpPr txBox="1"/>
          <p:nvPr/>
        </p:nvSpPr>
        <p:spPr>
          <a:xfrm>
            <a:off x="1789225" y="4022850"/>
            <a:ext cx="1146000" cy="810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Relatives</a:t>
            </a:r>
          </a:p>
        </p:txBody>
      </p:sp>
      <p:sp>
        <p:nvSpPr>
          <p:cNvPr id="97" name="Shape 97"/>
          <p:cNvSpPr txBox="1"/>
          <p:nvPr/>
        </p:nvSpPr>
        <p:spPr>
          <a:xfrm>
            <a:off x="4079200" y="4022837"/>
            <a:ext cx="1003800" cy="810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Events</a:t>
            </a:r>
          </a:p>
        </p:txBody>
      </p:sp>
      <p:sp>
        <p:nvSpPr>
          <p:cNvPr id="98" name="Shape 98"/>
          <p:cNvSpPr txBox="1"/>
          <p:nvPr/>
        </p:nvSpPr>
        <p:spPr>
          <a:xfrm>
            <a:off x="6226975" y="4022837"/>
            <a:ext cx="1003800" cy="810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Other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2" name="Shape 102"/>
        <p:cNvGrpSpPr/>
        <p:nvPr/>
      </p:nvGrpSpPr>
      <p:grpSpPr>
        <a:xfrm>
          <a:off x="0" y="0"/>
          <a:ext cx="0" cy="0"/>
          <a:chOff x="0" y="0"/>
          <a:chExt cx="0" cy="0"/>
        </a:xfrm>
      </p:grpSpPr>
      <p:sp>
        <p:nvSpPr>
          <p:cNvPr id="103" name="Shape 103"/>
          <p:cNvSpPr txBox="1"/>
          <p:nvPr/>
        </p:nvSpPr>
        <p:spPr>
          <a:xfrm>
            <a:off x="317725" y="741825"/>
            <a:ext cx="2533800" cy="16137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GOAL: Put to test memory of people and some of their information through memory and coordination games.  </a:t>
            </a:r>
          </a:p>
        </p:txBody>
      </p:sp>
      <p:sp>
        <p:nvSpPr>
          <p:cNvPr id="104" name="Shape 104"/>
          <p:cNvSpPr txBox="1"/>
          <p:nvPr/>
        </p:nvSpPr>
        <p:spPr>
          <a:xfrm>
            <a:off x="317725" y="2468775"/>
            <a:ext cx="2395200" cy="2080200"/>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05" name="Shape 105"/>
          <p:cNvSpPr txBox="1"/>
          <p:nvPr/>
        </p:nvSpPr>
        <p:spPr>
          <a:xfrm>
            <a:off x="3218375" y="2468775"/>
            <a:ext cx="2395200" cy="2080200"/>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06" name="Shape 106"/>
          <p:cNvSpPr txBox="1"/>
          <p:nvPr/>
        </p:nvSpPr>
        <p:spPr>
          <a:xfrm>
            <a:off x="6119025" y="2468775"/>
            <a:ext cx="2395200" cy="2080200"/>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pic>
        <p:nvPicPr>
          <p:cNvPr descr="Results images to video game avatars cartoon" id="107" name="Shape 107"/>
          <p:cNvPicPr preferRelativeResize="0"/>
          <p:nvPr/>
        </p:nvPicPr>
        <p:blipFill>
          <a:blip r:embed="rId3">
            <a:alphaModFix/>
          </a:blip>
          <a:stretch>
            <a:fillRect/>
          </a:stretch>
        </p:blipFill>
        <p:spPr>
          <a:xfrm>
            <a:off x="439515" y="2790225"/>
            <a:ext cx="2151609" cy="1613699"/>
          </a:xfrm>
          <a:prstGeom prst="rect">
            <a:avLst/>
          </a:prstGeom>
          <a:noFill/>
          <a:ln>
            <a:noFill/>
          </a:ln>
        </p:spPr>
      </p:pic>
      <p:pic>
        <p:nvPicPr>
          <p:cNvPr id="108" name="Shape 108"/>
          <p:cNvPicPr preferRelativeResize="0"/>
          <p:nvPr/>
        </p:nvPicPr>
        <p:blipFill>
          <a:blip r:embed="rId4">
            <a:alphaModFix/>
          </a:blip>
          <a:stretch>
            <a:fillRect/>
          </a:stretch>
        </p:blipFill>
        <p:spPr>
          <a:xfrm>
            <a:off x="958150" y="3870530"/>
            <a:ext cx="544324" cy="541769"/>
          </a:xfrm>
          <a:prstGeom prst="rect">
            <a:avLst/>
          </a:prstGeom>
          <a:noFill/>
          <a:ln>
            <a:noFill/>
          </a:ln>
        </p:spPr>
      </p:pic>
      <p:pic>
        <p:nvPicPr>
          <p:cNvPr id="109" name="Shape 109"/>
          <p:cNvPicPr preferRelativeResize="0"/>
          <p:nvPr/>
        </p:nvPicPr>
        <p:blipFill>
          <a:blip r:embed="rId5">
            <a:alphaModFix/>
          </a:blip>
          <a:stretch>
            <a:fillRect/>
          </a:stretch>
        </p:blipFill>
        <p:spPr>
          <a:xfrm>
            <a:off x="1502474" y="3323623"/>
            <a:ext cx="544325" cy="546914"/>
          </a:xfrm>
          <a:prstGeom prst="rect">
            <a:avLst/>
          </a:prstGeom>
          <a:noFill/>
          <a:ln>
            <a:noFill/>
          </a:ln>
        </p:spPr>
      </p:pic>
      <p:pic>
        <p:nvPicPr>
          <p:cNvPr id="110" name="Shape 110"/>
          <p:cNvPicPr preferRelativeResize="0"/>
          <p:nvPr/>
        </p:nvPicPr>
        <p:blipFill>
          <a:blip r:embed="rId6">
            <a:alphaModFix/>
          </a:blip>
          <a:stretch>
            <a:fillRect/>
          </a:stretch>
        </p:blipFill>
        <p:spPr>
          <a:xfrm>
            <a:off x="2046799" y="2790220"/>
            <a:ext cx="544324" cy="514799"/>
          </a:xfrm>
          <a:prstGeom prst="rect">
            <a:avLst/>
          </a:prstGeom>
          <a:noFill/>
          <a:ln>
            <a:noFill/>
          </a:ln>
        </p:spPr>
      </p:pic>
      <p:pic>
        <p:nvPicPr>
          <p:cNvPr id="111" name="Shape 111"/>
          <p:cNvPicPr preferRelativeResize="0"/>
          <p:nvPr/>
        </p:nvPicPr>
        <p:blipFill>
          <a:blip r:embed="rId7">
            <a:alphaModFix/>
          </a:blip>
          <a:stretch>
            <a:fillRect/>
          </a:stretch>
        </p:blipFill>
        <p:spPr>
          <a:xfrm>
            <a:off x="983846" y="2790220"/>
            <a:ext cx="544325" cy="543394"/>
          </a:xfrm>
          <a:prstGeom prst="rect">
            <a:avLst/>
          </a:prstGeom>
          <a:noFill/>
          <a:ln>
            <a:noFill/>
          </a:ln>
        </p:spPr>
      </p:pic>
      <p:pic>
        <p:nvPicPr>
          <p:cNvPr id="112" name="Shape 112"/>
          <p:cNvPicPr preferRelativeResize="0"/>
          <p:nvPr/>
        </p:nvPicPr>
        <p:blipFill>
          <a:blip r:embed="rId8">
            <a:alphaModFix/>
          </a:blip>
          <a:stretch>
            <a:fillRect/>
          </a:stretch>
        </p:blipFill>
        <p:spPr>
          <a:xfrm>
            <a:off x="439525" y="3323043"/>
            <a:ext cx="544324" cy="548057"/>
          </a:xfrm>
          <a:prstGeom prst="rect">
            <a:avLst/>
          </a:prstGeom>
          <a:noFill/>
          <a:ln>
            <a:noFill/>
          </a:ln>
        </p:spPr>
      </p:pic>
      <p:sp>
        <p:nvSpPr>
          <p:cNvPr id="113" name="Shape 113"/>
          <p:cNvSpPr txBox="1"/>
          <p:nvPr/>
        </p:nvSpPr>
        <p:spPr>
          <a:xfrm>
            <a:off x="922825" y="2468775"/>
            <a:ext cx="1790100" cy="2646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rPr>
              <a:t>Pick a Player</a:t>
            </a:r>
          </a:p>
        </p:txBody>
      </p:sp>
      <p:sp>
        <p:nvSpPr>
          <p:cNvPr id="114" name="Shape 114"/>
          <p:cNvSpPr txBox="1"/>
          <p:nvPr/>
        </p:nvSpPr>
        <p:spPr>
          <a:xfrm>
            <a:off x="3414675" y="2613825"/>
            <a:ext cx="1398300" cy="4083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rPr>
              <a:t>What is their name?</a:t>
            </a:r>
          </a:p>
        </p:txBody>
      </p:sp>
      <p:sp>
        <p:nvSpPr>
          <p:cNvPr id="115" name="Shape 115"/>
          <p:cNvSpPr txBox="1"/>
          <p:nvPr/>
        </p:nvSpPr>
        <p:spPr>
          <a:xfrm>
            <a:off x="3279875" y="690300"/>
            <a:ext cx="2272200" cy="7107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INTERACTIVITY: Use mouse and other keys.</a:t>
            </a:r>
          </a:p>
        </p:txBody>
      </p:sp>
      <p:pic>
        <p:nvPicPr>
          <p:cNvPr id="116" name="Shape 116"/>
          <p:cNvPicPr preferRelativeResize="0"/>
          <p:nvPr/>
        </p:nvPicPr>
        <p:blipFill>
          <a:blip r:embed="rId6">
            <a:alphaModFix/>
          </a:blip>
          <a:stretch>
            <a:fillRect/>
          </a:stretch>
        </p:blipFill>
        <p:spPr>
          <a:xfrm>
            <a:off x="4908324" y="2613820"/>
            <a:ext cx="544324" cy="514799"/>
          </a:xfrm>
          <a:prstGeom prst="rect">
            <a:avLst/>
          </a:prstGeom>
          <a:noFill/>
          <a:ln>
            <a:noFill/>
          </a:ln>
        </p:spPr>
      </p:pic>
      <p:sp>
        <p:nvSpPr>
          <p:cNvPr id="117" name="Shape 117"/>
          <p:cNvSpPr txBox="1"/>
          <p:nvPr/>
        </p:nvSpPr>
        <p:spPr>
          <a:xfrm>
            <a:off x="3383375" y="3108075"/>
            <a:ext cx="2065200" cy="1091700"/>
          </a:xfrm>
          <a:prstGeom prst="rect">
            <a:avLst/>
          </a:prstGeom>
          <a:noFill/>
          <a:ln>
            <a:noFill/>
          </a:ln>
        </p:spPr>
        <p:txBody>
          <a:bodyPr anchorCtr="0" anchor="t" bIns="91425" lIns="91425" rIns="91425" tIns="91425">
            <a:noAutofit/>
          </a:bodyPr>
          <a:lstStyle/>
          <a:p>
            <a:pPr lvl="0">
              <a:spcBef>
                <a:spcPts val="0"/>
              </a:spcBef>
              <a:buNone/>
            </a:pPr>
            <a:r>
              <a:rPr lang="en">
                <a:solidFill>
                  <a:srgbClr val="F3F3F3"/>
                </a:solidFill>
              </a:rPr>
              <a:t>(For this section I would want about 5 names to float around and she would have to click on the right one in under 15 seconds).</a:t>
            </a:r>
          </a:p>
        </p:txBody>
      </p:sp>
      <p:pic>
        <p:nvPicPr>
          <p:cNvPr id="118" name="Shape 118"/>
          <p:cNvPicPr preferRelativeResize="0"/>
          <p:nvPr/>
        </p:nvPicPr>
        <p:blipFill>
          <a:blip r:embed="rId6">
            <a:alphaModFix/>
          </a:blip>
          <a:stretch>
            <a:fillRect/>
          </a:stretch>
        </p:blipFill>
        <p:spPr>
          <a:xfrm>
            <a:off x="2046799" y="2790220"/>
            <a:ext cx="544324" cy="514799"/>
          </a:xfrm>
          <a:prstGeom prst="rect">
            <a:avLst/>
          </a:prstGeom>
          <a:noFill/>
          <a:ln>
            <a:noFill/>
          </a:ln>
        </p:spPr>
      </p:pic>
      <p:sp>
        <p:nvSpPr>
          <p:cNvPr id="119" name="Shape 119"/>
          <p:cNvSpPr txBox="1"/>
          <p:nvPr/>
        </p:nvSpPr>
        <p:spPr>
          <a:xfrm>
            <a:off x="6119025" y="2613825"/>
            <a:ext cx="1938900" cy="408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FFFF"/>
                </a:solidFill>
              </a:rPr>
              <a:t>Where do they live? Match the location </a:t>
            </a:r>
          </a:p>
        </p:txBody>
      </p:sp>
      <p:pic>
        <p:nvPicPr>
          <p:cNvPr id="120" name="Shape 120"/>
          <p:cNvPicPr preferRelativeResize="0"/>
          <p:nvPr/>
        </p:nvPicPr>
        <p:blipFill>
          <a:blip r:embed="rId6">
            <a:alphaModFix/>
          </a:blip>
          <a:stretch>
            <a:fillRect/>
          </a:stretch>
        </p:blipFill>
        <p:spPr>
          <a:xfrm>
            <a:off x="7913274" y="2613820"/>
            <a:ext cx="544324" cy="514799"/>
          </a:xfrm>
          <a:prstGeom prst="rect">
            <a:avLst/>
          </a:prstGeom>
          <a:noFill/>
          <a:ln>
            <a:noFill/>
          </a:ln>
        </p:spPr>
      </p:pic>
      <p:pic>
        <p:nvPicPr>
          <p:cNvPr id="121" name="Shape 121"/>
          <p:cNvPicPr preferRelativeResize="0"/>
          <p:nvPr/>
        </p:nvPicPr>
        <p:blipFill>
          <a:blip r:embed="rId9">
            <a:alphaModFix/>
          </a:blip>
          <a:stretch>
            <a:fillRect/>
          </a:stretch>
        </p:blipFill>
        <p:spPr>
          <a:xfrm>
            <a:off x="6240824" y="3251481"/>
            <a:ext cx="514800" cy="514800"/>
          </a:xfrm>
          <a:prstGeom prst="rect">
            <a:avLst/>
          </a:prstGeom>
          <a:noFill/>
          <a:ln>
            <a:noFill/>
          </a:ln>
        </p:spPr>
      </p:pic>
      <p:pic>
        <p:nvPicPr>
          <p:cNvPr id="122" name="Shape 122"/>
          <p:cNvPicPr preferRelativeResize="0"/>
          <p:nvPr/>
        </p:nvPicPr>
        <p:blipFill>
          <a:blip r:embed="rId10">
            <a:alphaModFix/>
          </a:blip>
          <a:stretch>
            <a:fillRect/>
          </a:stretch>
        </p:blipFill>
        <p:spPr>
          <a:xfrm>
            <a:off x="6981176" y="3884012"/>
            <a:ext cx="514802" cy="514820"/>
          </a:xfrm>
          <a:prstGeom prst="rect">
            <a:avLst/>
          </a:prstGeom>
          <a:noFill/>
          <a:ln>
            <a:noFill/>
          </a:ln>
        </p:spPr>
      </p:pic>
      <p:pic>
        <p:nvPicPr>
          <p:cNvPr id="123" name="Shape 123"/>
          <p:cNvPicPr preferRelativeResize="0"/>
          <p:nvPr/>
        </p:nvPicPr>
        <p:blipFill>
          <a:blip r:embed="rId11">
            <a:alphaModFix/>
          </a:blip>
          <a:stretch>
            <a:fillRect/>
          </a:stretch>
        </p:blipFill>
        <p:spPr>
          <a:xfrm>
            <a:off x="7721500" y="3280800"/>
            <a:ext cx="514800" cy="514800"/>
          </a:xfrm>
          <a:prstGeom prst="rect">
            <a:avLst/>
          </a:prstGeom>
          <a:noFill/>
          <a:ln>
            <a:noFill/>
          </a:ln>
        </p:spPr>
      </p:pic>
      <p:sp>
        <p:nvSpPr>
          <p:cNvPr id="124" name="Shape 124"/>
          <p:cNvSpPr/>
          <p:nvPr/>
        </p:nvSpPr>
        <p:spPr>
          <a:xfrm>
            <a:off x="6981162" y="3280800"/>
            <a:ext cx="514800" cy="514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a:off x="6240825" y="3884012"/>
            <a:ext cx="514800" cy="514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6" name="Shape 126"/>
          <p:cNvSpPr/>
          <p:nvPr/>
        </p:nvSpPr>
        <p:spPr>
          <a:xfrm>
            <a:off x="7721525" y="3884012"/>
            <a:ext cx="514800" cy="514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descr="When they begin  the beguine it brings back the sound of music so tender it brings back a night  of tropical splendor it brings back a memory ever green   I'm with you once more under the stars and down by the shore an orchestras playing and even the palms seem to be swaying when they begin  the beguine  to live it again  is past all endeavor except when that tune clutches my heart and there we are swearing to love forever and promising never never to part  What moments divine what rapture serene to clouds came along  to disperse the joys we had tasted and now when I hear people curse the chance that was wasted I know but too well what they mean  so dont let them begin the beguine let the love that was once a fire  remain an ember let it sleep like the dead desire I only remember when they begin the beguine  oh yes let them begin the beguine  make them play til the stars that were there before  return above you  till you whisper to me  once more darling I love you  and we suddenly know what heaven we're in  when they begin  the beguine" id="127" name="Shape 127" title="Jo Stafford - Begin the Beguine">
            <a:hlinkClick r:id="rId12"/>
          </p:cNvPr>
          <p:cNvSpPr/>
          <p:nvPr/>
        </p:nvSpPr>
        <p:spPr>
          <a:xfrm>
            <a:off x="6119025" y="400600"/>
            <a:ext cx="2395200" cy="1796400"/>
          </a:xfrm>
          <a:prstGeom prst="rect">
            <a:avLst/>
          </a:prstGeom>
          <a:blipFill>
            <a:blip r:embed="rId13">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ctrTitle"/>
          </p:nvPr>
        </p:nvSpPr>
        <p:spPr>
          <a:xfrm>
            <a:off x="0" y="291400"/>
            <a:ext cx="8638500" cy="3979800"/>
          </a:xfrm>
          <a:prstGeom prst="rect">
            <a:avLst/>
          </a:prstGeom>
        </p:spPr>
        <p:txBody>
          <a:bodyPr anchorCtr="0" anchor="b" bIns="91425" lIns="91425" rIns="91425" tIns="91425">
            <a:noAutofit/>
          </a:bodyPr>
          <a:lstStyle/>
          <a:p>
            <a:pPr lvl="0" rtl="0">
              <a:spcBef>
                <a:spcPts val="0"/>
              </a:spcBef>
              <a:buNone/>
            </a:pPr>
            <a:r>
              <a:rPr lang="en" sz="20000"/>
              <a:t>3</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descr="Results United States on world images to black and white" id="137" name="Shape 137"/>
          <p:cNvPicPr preferRelativeResize="0"/>
          <p:nvPr/>
        </p:nvPicPr>
        <p:blipFill>
          <a:blip r:embed="rId3">
            <a:alphaModFix/>
          </a:blip>
          <a:stretch>
            <a:fillRect/>
          </a:stretch>
        </p:blipFill>
        <p:spPr>
          <a:xfrm>
            <a:off x="2824750" y="343949"/>
            <a:ext cx="6141949" cy="4158600"/>
          </a:xfrm>
          <a:prstGeom prst="rect">
            <a:avLst/>
          </a:prstGeom>
          <a:noFill/>
          <a:ln>
            <a:noFill/>
          </a:ln>
        </p:spPr>
      </p:pic>
      <p:pic>
        <p:nvPicPr>
          <p:cNvPr id="138" name="Shape 138"/>
          <p:cNvPicPr preferRelativeResize="0"/>
          <p:nvPr/>
        </p:nvPicPr>
        <p:blipFill>
          <a:blip r:embed="rId4">
            <a:alphaModFix/>
          </a:blip>
          <a:stretch>
            <a:fillRect/>
          </a:stretch>
        </p:blipFill>
        <p:spPr>
          <a:xfrm>
            <a:off x="605689" y="769550"/>
            <a:ext cx="425660" cy="446125"/>
          </a:xfrm>
          <a:prstGeom prst="rect">
            <a:avLst/>
          </a:prstGeom>
          <a:noFill/>
          <a:ln>
            <a:noFill/>
          </a:ln>
        </p:spPr>
      </p:pic>
      <p:pic>
        <p:nvPicPr>
          <p:cNvPr id="139" name="Shape 139"/>
          <p:cNvPicPr preferRelativeResize="0"/>
          <p:nvPr/>
        </p:nvPicPr>
        <p:blipFill>
          <a:blip r:embed="rId5">
            <a:alphaModFix/>
          </a:blip>
          <a:stretch>
            <a:fillRect/>
          </a:stretch>
        </p:blipFill>
        <p:spPr>
          <a:xfrm>
            <a:off x="1306500" y="630290"/>
            <a:ext cx="410550" cy="423208"/>
          </a:xfrm>
          <a:prstGeom prst="rect">
            <a:avLst/>
          </a:prstGeom>
          <a:noFill/>
          <a:ln>
            <a:noFill/>
          </a:ln>
        </p:spPr>
      </p:pic>
      <p:pic>
        <p:nvPicPr>
          <p:cNvPr id="140" name="Shape 140"/>
          <p:cNvPicPr preferRelativeResize="0"/>
          <p:nvPr/>
        </p:nvPicPr>
        <p:blipFill>
          <a:blip r:embed="rId6">
            <a:alphaModFix/>
          </a:blip>
          <a:stretch>
            <a:fillRect/>
          </a:stretch>
        </p:blipFill>
        <p:spPr>
          <a:xfrm>
            <a:off x="878650" y="1737683"/>
            <a:ext cx="410550" cy="423267"/>
          </a:xfrm>
          <a:prstGeom prst="rect">
            <a:avLst/>
          </a:prstGeom>
          <a:noFill/>
          <a:ln>
            <a:noFill/>
          </a:ln>
        </p:spPr>
      </p:pic>
      <p:pic>
        <p:nvPicPr>
          <p:cNvPr id="141" name="Shape 141"/>
          <p:cNvPicPr preferRelativeResize="0"/>
          <p:nvPr/>
        </p:nvPicPr>
        <p:blipFill>
          <a:blip r:embed="rId7">
            <a:alphaModFix/>
          </a:blip>
          <a:stretch>
            <a:fillRect/>
          </a:stretch>
        </p:blipFill>
        <p:spPr>
          <a:xfrm>
            <a:off x="1722768" y="1181834"/>
            <a:ext cx="410550" cy="427513"/>
          </a:xfrm>
          <a:prstGeom prst="rect">
            <a:avLst/>
          </a:prstGeom>
          <a:noFill/>
          <a:ln>
            <a:noFill/>
          </a:ln>
        </p:spPr>
      </p:pic>
      <p:pic>
        <p:nvPicPr>
          <p:cNvPr id="142" name="Shape 142"/>
          <p:cNvPicPr preferRelativeResize="0"/>
          <p:nvPr/>
        </p:nvPicPr>
        <p:blipFill>
          <a:blip r:embed="rId8">
            <a:alphaModFix/>
          </a:blip>
          <a:stretch>
            <a:fillRect/>
          </a:stretch>
        </p:blipFill>
        <p:spPr>
          <a:xfrm>
            <a:off x="1078049" y="1172513"/>
            <a:ext cx="410549" cy="446136"/>
          </a:xfrm>
          <a:prstGeom prst="rect">
            <a:avLst/>
          </a:prstGeom>
          <a:noFill/>
          <a:ln>
            <a:noFill/>
          </a:ln>
        </p:spPr>
      </p:pic>
      <p:pic>
        <p:nvPicPr>
          <p:cNvPr id="143" name="Shape 143"/>
          <p:cNvPicPr preferRelativeResize="0"/>
          <p:nvPr/>
        </p:nvPicPr>
        <p:blipFill>
          <a:blip r:embed="rId9">
            <a:alphaModFix/>
          </a:blip>
          <a:stretch>
            <a:fillRect/>
          </a:stretch>
        </p:blipFill>
        <p:spPr>
          <a:xfrm>
            <a:off x="373400" y="1408612"/>
            <a:ext cx="425649" cy="419311"/>
          </a:xfrm>
          <a:prstGeom prst="rect">
            <a:avLst/>
          </a:prstGeom>
          <a:noFill/>
          <a:ln>
            <a:noFill/>
          </a:ln>
        </p:spPr>
      </p:pic>
      <p:pic>
        <p:nvPicPr>
          <p:cNvPr descr="Results transparent background images to color splash" id="144" name="Shape 144"/>
          <p:cNvPicPr preferRelativeResize="0"/>
          <p:nvPr/>
        </p:nvPicPr>
        <p:blipFill>
          <a:blip r:embed="rId10">
            <a:alphaModFix/>
          </a:blip>
          <a:stretch>
            <a:fillRect/>
          </a:stretch>
        </p:blipFill>
        <p:spPr>
          <a:xfrm>
            <a:off x="269550" y="2440154"/>
            <a:ext cx="2721549" cy="23881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3050685" y="112937"/>
            <a:ext cx="3042625" cy="2153924"/>
          </a:xfrm>
          <a:prstGeom prst="rect">
            <a:avLst/>
          </a:prstGeom>
          <a:noFill/>
          <a:ln>
            <a:noFill/>
          </a:ln>
        </p:spPr>
      </p:pic>
      <p:pic>
        <p:nvPicPr>
          <p:cNvPr id="150" name="Shape 150"/>
          <p:cNvPicPr preferRelativeResize="0"/>
          <p:nvPr/>
        </p:nvPicPr>
        <p:blipFill>
          <a:blip r:embed="rId4">
            <a:alphaModFix/>
          </a:blip>
          <a:stretch>
            <a:fillRect/>
          </a:stretch>
        </p:blipFill>
        <p:spPr>
          <a:xfrm>
            <a:off x="5999257" y="112950"/>
            <a:ext cx="2917166" cy="2153899"/>
          </a:xfrm>
          <a:prstGeom prst="rect">
            <a:avLst/>
          </a:prstGeom>
          <a:noFill/>
          <a:ln>
            <a:noFill/>
          </a:ln>
        </p:spPr>
      </p:pic>
      <p:pic>
        <p:nvPicPr>
          <p:cNvPr id="151" name="Shape 151"/>
          <p:cNvPicPr preferRelativeResize="0"/>
          <p:nvPr/>
        </p:nvPicPr>
        <p:blipFill>
          <a:blip r:embed="rId5">
            <a:alphaModFix/>
          </a:blip>
          <a:stretch>
            <a:fillRect/>
          </a:stretch>
        </p:blipFill>
        <p:spPr>
          <a:xfrm>
            <a:off x="1254302" y="1989139"/>
            <a:ext cx="306699" cy="321436"/>
          </a:xfrm>
          <a:prstGeom prst="rect">
            <a:avLst/>
          </a:prstGeom>
          <a:noFill/>
          <a:ln>
            <a:noFill/>
          </a:ln>
        </p:spPr>
      </p:pic>
      <p:pic>
        <p:nvPicPr>
          <p:cNvPr id="152" name="Shape 152"/>
          <p:cNvPicPr preferRelativeResize="0"/>
          <p:nvPr/>
        </p:nvPicPr>
        <p:blipFill>
          <a:blip r:embed="rId6">
            <a:alphaModFix/>
          </a:blip>
          <a:stretch>
            <a:fillRect/>
          </a:stretch>
        </p:blipFill>
        <p:spPr>
          <a:xfrm>
            <a:off x="916812" y="2258820"/>
            <a:ext cx="306700" cy="316166"/>
          </a:xfrm>
          <a:prstGeom prst="rect">
            <a:avLst/>
          </a:prstGeom>
          <a:noFill/>
          <a:ln>
            <a:noFill/>
          </a:ln>
        </p:spPr>
      </p:pic>
      <p:pic>
        <p:nvPicPr>
          <p:cNvPr id="153" name="Shape 153"/>
          <p:cNvPicPr preferRelativeResize="0"/>
          <p:nvPr/>
        </p:nvPicPr>
        <p:blipFill>
          <a:blip r:embed="rId7">
            <a:alphaModFix/>
          </a:blip>
          <a:stretch>
            <a:fillRect/>
          </a:stretch>
        </p:blipFill>
        <p:spPr>
          <a:xfrm>
            <a:off x="4405637" y="3449415"/>
            <a:ext cx="306699" cy="316197"/>
          </a:xfrm>
          <a:prstGeom prst="rect">
            <a:avLst/>
          </a:prstGeom>
          <a:noFill/>
          <a:ln>
            <a:noFill/>
          </a:ln>
        </p:spPr>
      </p:pic>
      <p:pic>
        <p:nvPicPr>
          <p:cNvPr id="154" name="Shape 154"/>
          <p:cNvPicPr preferRelativeResize="0"/>
          <p:nvPr/>
        </p:nvPicPr>
        <p:blipFill>
          <a:blip r:embed="rId8">
            <a:alphaModFix/>
          </a:blip>
          <a:stretch>
            <a:fillRect/>
          </a:stretch>
        </p:blipFill>
        <p:spPr>
          <a:xfrm>
            <a:off x="1625158" y="1883754"/>
            <a:ext cx="306699" cy="333294"/>
          </a:xfrm>
          <a:prstGeom prst="rect">
            <a:avLst/>
          </a:prstGeom>
          <a:noFill/>
          <a:ln>
            <a:noFill/>
          </a:ln>
        </p:spPr>
      </p:pic>
      <p:pic>
        <p:nvPicPr>
          <p:cNvPr id="155" name="Shape 155"/>
          <p:cNvPicPr preferRelativeResize="0"/>
          <p:nvPr/>
        </p:nvPicPr>
        <p:blipFill>
          <a:blip r:embed="rId9">
            <a:alphaModFix/>
          </a:blip>
          <a:stretch>
            <a:fillRect/>
          </a:stretch>
        </p:blipFill>
        <p:spPr>
          <a:xfrm>
            <a:off x="579325" y="2094944"/>
            <a:ext cx="306699" cy="319350"/>
          </a:xfrm>
          <a:prstGeom prst="rect">
            <a:avLst/>
          </a:prstGeom>
          <a:noFill/>
          <a:ln>
            <a:noFill/>
          </a:ln>
        </p:spPr>
      </p:pic>
      <p:pic>
        <p:nvPicPr>
          <p:cNvPr id="156" name="Shape 156"/>
          <p:cNvPicPr preferRelativeResize="0"/>
          <p:nvPr/>
        </p:nvPicPr>
        <p:blipFill>
          <a:blip r:embed="rId10">
            <a:alphaModFix/>
          </a:blip>
          <a:stretch>
            <a:fillRect/>
          </a:stretch>
        </p:blipFill>
        <p:spPr>
          <a:xfrm>
            <a:off x="1561000" y="2260424"/>
            <a:ext cx="306699" cy="302131"/>
          </a:xfrm>
          <a:prstGeom prst="rect">
            <a:avLst/>
          </a:prstGeom>
          <a:noFill/>
          <a:ln>
            <a:noFill/>
          </a:ln>
        </p:spPr>
      </p:pic>
      <p:pic>
        <p:nvPicPr>
          <p:cNvPr descr="Results United States on world images to black and white" id="157" name="Shape 157"/>
          <p:cNvPicPr preferRelativeResize="0"/>
          <p:nvPr/>
        </p:nvPicPr>
        <p:blipFill>
          <a:blip r:embed="rId11">
            <a:alphaModFix/>
          </a:blip>
          <a:stretch>
            <a:fillRect/>
          </a:stretch>
        </p:blipFill>
        <p:spPr>
          <a:xfrm>
            <a:off x="261778" y="184600"/>
            <a:ext cx="2509521" cy="1699150"/>
          </a:xfrm>
          <a:prstGeom prst="rect">
            <a:avLst/>
          </a:prstGeom>
          <a:noFill/>
          <a:ln>
            <a:noFill/>
          </a:ln>
        </p:spPr>
      </p:pic>
      <p:pic>
        <p:nvPicPr>
          <p:cNvPr id="158" name="Shape 158"/>
          <p:cNvPicPr preferRelativeResize="0"/>
          <p:nvPr/>
        </p:nvPicPr>
        <p:blipFill>
          <a:blip r:embed="rId7">
            <a:alphaModFix/>
          </a:blip>
          <a:stretch>
            <a:fillRect/>
          </a:stretch>
        </p:blipFill>
        <p:spPr>
          <a:xfrm>
            <a:off x="4314699" y="1443077"/>
            <a:ext cx="306699" cy="316197"/>
          </a:xfrm>
          <a:prstGeom prst="rect">
            <a:avLst/>
          </a:prstGeom>
          <a:noFill/>
          <a:ln>
            <a:noFill/>
          </a:ln>
        </p:spPr>
      </p:pic>
      <p:pic>
        <p:nvPicPr>
          <p:cNvPr id="159" name="Shape 159"/>
          <p:cNvPicPr preferRelativeResize="0"/>
          <p:nvPr/>
        </p:nvPicPr>
        <p:blipFill>
          <a:blip r:embed="rId9">
            <a:alphaModFix/>
          </a:blip>
          <a:stretch>
            <a:fillRect/>
          </a:stretch>
        </p:blipFill>
        <p:spPr>
          <a:xfrm>
            <a:off x="6320300" y="817356"/>
            <a:ext cx="306699" cy="319350"/>
          </a:xfrm>
          <a:prstGeom prst="rect">
            <a:avLst/>
          </a:prstGeom>
          <a:noFill/>
          <a:ln>
            <a:noFill/>
          </a:ln>
        </p:spPr>
      </p:pic>
      <p:pic>
        <p:nvPicPr>
          <p:cNvPr id="160" name="Shape 160"/>
          <p:cNvPicPr preferRelativeResize="0"/>
          <p:nvPr/>
        </p:nvPicPr>
        <p:blipFill>
          <a:blip r:embed="rId7">
            <a:alphaModFix/>
          </a:blip>
          <a:stretch>
            <a:fillRect/>
          </a:stretch>
        </p:blipFill>
        <p:spPr>
          <a:xfrm>
            <a:off x="7234474" y="1443077"/>
            <a:ext cx="306699" cy="316197"/>
          </a:xfrm>
          <a:prstGeom prst="rect">
            <a:avLst/>
          </a:prstGeom>
          <a:noFill/>
          <a:ln>
            <a:noFill/>
          </a:ln>
        </p:spPr>
      </p:pic>
      <p:pic>
        <p:nvPicPr>
          <p:cNvPr id="161" name="Shape 161"/>
          <p:cNvPicPr preferRelativeResize="0"/>
          <p:nvPr/>
        </p:nvPicPr>
        <p:blipFill>
          <a:blip r:embed="rId10">
            <a:alphaModFix/>
          </a:blip>
          <a:stretch>
            <a:fillRect/>
          </a:stretch>
        </p:blipFill>
        <p:spPr>
          <a:xfrm>
            <a:off x="5073600" y="3622212"/>
            <a:ext cx="306699" cy="302131"/>
          </a:xfrm>
          <a:prstGeom prst="rect">
            <a:avLst/>
          </a:prstGeom>
          <a:noFill/>
          <a:ln>
            <a:noFill/>
          </a:ln>
        </p:spPr>
      </p:pic>
      <p:pic>
        <p:nvPicPr>
          <p:cNvPr id="162" name="Shape 162"/>
          <p:cNvPicPr preferRelativeResize="0"/>
          <p:nvPr/>
        </p:nvPicPr>
        <p:blipFill>
          <a:blip r:embed="rId9">
            <a:alphaModFix/>
          </a:blip>
          <a:stretch>
            <a:fillRect/>
          </a:stretch>
        </p:blipFill>
        <p:spPr>
          <a:xfrm>
            <a:off x="4915525" y="3377944"/>
            <a:ext cx="306699" cy="319350"/>
          </a:xfrm>
          <a:prstGeom prst="rect">
            <a:avLst/>
          </a:prstGeom>
          <a:noFill/>
          <a:ln>
            <a:noFill/>
          </a:ln>
        </p:spPr>
      </p:pic>
      <p:pic>
        <p:nvPicPr>
          <p:cNvPr id="163" name="Shape 163"/>
          <p:cNvPicPr preferRelativeResize="0"/>
          <p:nvPr/>
        </p:nvPicPr>
        <p:blipFill>
          <a:blip r:embed="rId6">
            <a:alphaModFix/>
          </a:blip>
          <a:stretch>
            <a:fillRect/>
          </a:stretch>
        </p:blipFill>
        <p:spPr>
          <a:xfrm>
            <a:off x="4482124" y="3228157"/>
            <a:ext cx="306700" cy="316166"/>
          </a:xfrm>
          <a:prstGeom prst="rect">
            <a:avLst/>
          </a:prstGeom>
          <a:noFill/>
          <a:ln>
            <a:noFill/>
          </a:ln>
        </p:spPr>
      </p:pic>
      <p:pic>
        <p:nvPicPr>
          <p:cNvPr id="164" name="Shape 164"/>
          <p:cNvPicPr preferRelativeResize="0"/>
          <p:nvPr/>
        </p:nvPicPr>
        <p:blipFill>
          <a:blip r:embed="rId10">
            <a:alphaModFix/>
          </a:blip>
          <a:stretch>
            <a:fillRect/>
          </a:stretch>
        </p:blipFill>
        <p:spPr>
          <a:xfrm>
            <a:off x="5012300" y="3781887"/>
            <a:ext cx="306699" cy="302131"/>
          </a:xfrm>
          <a:prstGeom prst="rect">
            <a:avLst/>
          </a:prstGeom>
          <a:noFill/>
          <a:ln>
            <a:noFill/>
          </a:ln>
        </p:spPr>
      </p:pic>
      <p:pic>
        <p:nvPicPr>
          <p:cNvPr id="165" name="Shape 165"/>
          <p:cNvPicPr preferRelativeResize="0"/>
          <p:nvPr/>
        </p:nvPicPr>
        <p:blipFill>
          <a:blip r:embed="rId5">
            <a:alphaModFix/>
          </a:blip>
          <a:stretch>
            <a:fillRect/>
          </a:stretch>
        </p:blipFill>
        <p:spPr>
          <a:xfrm>
            <a:off x="4630014" y="3525951"/>
            <a:ext cx="306699" cy="321436"/>
          </a:xfrm>
          <a:prstGeom prst="rect">
            <a:avLst/>
          </a:prstGeom>
          <a:noFill/>
          <a:ln>
            <a:noFill/>
          </a:ln>
        </p:spPr>
      </p:pic>
      <p:pic>
        <p:nvPicPr>
          <p:cNvPr id="166" name="Shape 166"/>
          <p:cNvPicPr preferRelativeResize="0"/>
          <p:nvPr/>
        </p:nvPicPr>
        <p:blipFill>
          <a:blip r:embed="rId9">
            <a:alphaModFix/>
          </a:blip>
          <a:stretch>
            <a:fillRect/>
          </a:stretch>
        </p:blipFill>
        <p:spPr>
          <a:xfrm>
            <a:off x="5364262" y="3647181"/>
            <a:ext cx="306699" cy="319350"/>
          </a:xfrm>
          <a:prstGeom prst="rect">
            <a:avLst/>
          </a:prstGeom>
          <a:noFill/>
          <a:ln>
            <a:noFill/>
          </a:ln>
        </p:spPr>
      </p:pic>
      <p:pic>
        <p:nvPicPr>
          <p:cNvPr id="167" name="Shape 167"/>
          <p:cNvPicPr preferRelativeResize="0"/>
          <p:nvPr/>
        </p:nvPicPr>
        <p:blipFill>
          <a:blip r:embed="rId8">
            <a:alphaModFix/>
          </a:blip>
          <a:stretch>
            <a:fillRect/>
          </a:stretch>
        </p:blipFill>
        <p:spPr>
          <a:xfrm>
            <a:off x="5122345" y="3370979"/>
            <a:ext cx="306699" cy="333294"/>
          </a:xfrm>
          <a:prstGeom prst="rect">
            <a:avLst/>
          </a:prstGeom>
          <a:noFill/>
          <a:ln>
            <a:noFill/>
          </a:ln>
        </p:spPr>
      </p:pic>
      <p:pic>
        <p:nvPicPr>
          <p:cNvPr id="168" name="Shape 168"/>
          <p:cNvPicPr preferRelativeResize="0"/>
          <p:nvPr/>
        </p:nvPicPr>
        <p:blipFill>
          <a:blip r:embed="rId7">
            <a:alphaModFix/>
          </a:blip>
          <a:stretch>
            <a:fillRect/>
          </a:stretch>
        </p:blipFill>
        <p:spPr>
          <a:xfrm>
            <a:off x="4916737" y="3642715"/>
            <a:ext cx="306699" cy="316197"/>
          </a:xfrm>
          <a:prstGeom prst="rect">
            <a:avLst/>
          </a:prstGeom>
          <a:noFill/>
          <a:ln>
            <a:noFill/>
          </a:ln>
        </p:spPr>
      </p:pic>
      <p:pic>
        <p:nvPicPr>
          <p:cNvPr id="169" name="Shape 169"/>
          <p:cNvPicPr preferRelativeResize="0"/>
          <p:nvPr/>
        </p:nvPicPr>
        <p:blipFill>
          <a:blip r:embed="rId7">
            <a:alphaModFix/>
          </a:blip>
          <a:stretch>
            <a:fillRect/>
          </a:stretch>
        </p:blipFill>
        <p:spPr>
          <a:xfrm>
            <a:off x="837824" y="1911677"/>
            <a:ext cx="306699" cy="316197"/>
          </a:xfrm>
          <a:prstGeom prst="rect">
            <a:avLst/>
          </a:prstGeom>
          <a:noFill/>
          <a:ln>
            <a:noFill/>
          </a:ln>
        </p:spPr>
      </p:pic>
      <p:pic>
        <p:nvPicPr>
          <p:cNvPr id="170" name="Shape 170"/>
          <p:cNvPicPr preferRelativeResize="0"/>
          <p:nvPr/>
        </p:nvPicPr>
        <p:blipFill>
          <a:blip r:embed="rId5">
            <a:alphaModFix/>
          </a:blip>
          <a:stretch>
            <a:fillRect/>
          </a:stretch>
        </p:blipFill>
        <p:spPr>
          <a:xfrm>
            <a:off x="4466764" y="2094539"/>
            <a:ext cx="306699" cy="321436"/>
          </a:xfrm>
          <a:prstGeom prst="rect">
            <a:avLst/>
          </a:prstGeom>
          <a:noFill/>
          <a:ln>
            <a:noFill/>
          </a:ln>
        </p:spPr>
      </p:pic>
      <p:pic>
        <p:nvPicPr>
          <p:cNvPr id="171" name="Shape 171"/>
          <p:cNvPicPr preferRelativeResize="0"/>
          <p:nvPr/>
        </p:nvPicPr>
        <p:blipFill>
          <a:blip r:embed="rId6">
            <a:alphaModFix/>
          </a:blip>
          <a:stretch>
            <a:fillRect/>
          </a:stretch>
        </p:blipFill>
        <p:spPr>
          <a:xfrm>
            <a:off x="4129274" y="2364220"/>
            <a:ext cx="306700" cy="316166"/>
          </a:xfrm>
          <a:prstGeom prst="rect">
            <a:avLst/>
          </a:prstGeom>
          <a:noFill/>
          <a:ln>
            <a:noFill/>
          </a:ln>
        </p:spPr>
      </p:pic>
      <p:pic>
        <p:nvPicPr>
          <p:cNvPr id="172" name="Shape 172"/>
          <p:cNvPicPr preferRelativeResize="0"/>
          <p:nvPr/>
        </p:nvPicPr>
        <p:blipFill>
          <a:blip r:embed="rId8">
            <a:alphaModFix/>
          </a:blip>
          <a:stretch>
            <a:fillRect/>
          </a:stretch>
        </p:blipFill>
        <p:spPr>
          <a:xfrm>
            <a:off x="4837620" y="1989154"/>
            <a:ext cx="306699" cy="333294"/>
          </a:xfrm>
          <a:prstGeom prst="rect">
            <a:avLst/>
          </a:prstGeom>
          <a:noFill/>
          <a:ln>
            <a:noFill/>
          </a:ln>
        </p:spPr>
      </p:pic>
      <p:pic>
        <p:nvPicPr>
          <p:cNvPr id="173" name="Shape 173"/>
          <p:cNvPicPr preferRelativeResize="0"/>
          <p:nvPr/>
        </p:nvPicPr>
        <p:blipFill>
          <a:blip r:embed="rId9">
            <a:alphaModFix/>
          </a:blip>
          <a:stretch>
            <a:fillRect/>
          </a:stretch>
        </p:blipFill>
        <p:spPr>
          <a:xfrm>
            <a:off x="3812200" y="2094944"/>
            <a:ext cx="306699" cy="319350"/>
          </a:xfrm>
          <a:prstGeom prst="rect">
            <a:avLst/>
          </a:prstGeom>
          <a:noFill/>
          <a:ln>
            <a:noFill/>
          </a:ln>
        </p:spPr>
      </p:pic>
      <p:pic>
        <p:nvPicPr>
          <p:cNvPr id="174" name="Shape 174"/>
          <p:cNvPicPr preferRelativeResize="0"/>
          <p:nvPr/>
        </p:nvPicPr>
        <p:blipFill>
          <a:blip r:embed="rId10">
            <a:alphaModFix/>
          </a:blip>
          <a:stretch>
            <a:fillRect/>
          </a:stretch>
        </p:blipFill>
        <p:spPr>
          <a:xfrm>
            <a:off x="4773462" y="2365824"/>
            <a:ext cx="306699" cy="302131"/>
          </a:xfrm>
          <a:prstGeom prst="rect">
            <a:avLst/>
          </a:prstGeom>
          <a:noFill/>
          <a:ln>
            <a:noFill/>
          </a:ln>
        </p:spPr>
      </p:pic>
      <p:pic>
        <p:nvPicPr>
          <p:cNvPr id="175" name="Shape 175"/>
          <p:cNvPicPr preferRelativeResize="0"/>
          <p:nvPr/>
        </p:nvPicPr>
        <p:blipFill>
          <a:blip r:embed="rId5">
            <a:alphaModFix/>
          </a:blip>
          <a:stretch>
            <a:fillRect/>
          </a:stretch>
        </p:blipFill>
        <p:spPr>
          <a:xfrm>
            <a:off x="7420727" y="2007189"/>
            <a:ext cx="306699" cy="321436"/>
          </a:xfrm>
          <a:prstGeom prst="rect">
            <a:avLst/>
          </a:prstGeom>
          <a:noFill/>
          <a:ln>
            <a:noFill/>
          </a:ln>
        </p:spPr>
      </p:pic>
      <p:pic>
        <p:nvPicPr>
          <p:cNvPr id="176" name="Shape 176"/>
          <p:cNvPicPr preferRelativeResize="0"/>
          <p:nvPr/>
        </p:nvPicPr>
        <p:blipFill>
          <a:blip r:embed="rId6">
            <a:alphaModFix/>
          </a:blip>
          <a:stretch>
            <a:fillRect/>
          </a:stretch>
        </p:blipFill>
        <p:spPr>
          <a:xfrm>
            <a:off x="7049862" y="2009832"/>
            <a:ext cx="306700" cy="316166"/>
          </a:xfrm>
          <a:prstGeom prst="rect">
            <a:avLst/>
          </a:prstGeom>
          <a:noFill/>
          <a:ln>
            <a:noFill/>
          </a:ln>
        </p:spPr>
      </p:pic>
      <p:pic>
        <p:nvPicPr>
          <p:cNvPr id="177" name="Shape 177"/>
          <p:cNvPicPr preferRelativeResize="0"/>
          <p:nvPr/>
        </p:nvPicPr>
        <p:blipFill>
          <a:blip r:embed="rId8">
            <a:alphaModFix/>
          </a:blip>
          <a:stretch>
            <a:fillRect/>
          </a:stretch>
        </p:blipFill>
        <p:spPr>
          <a:xfrm>
            <a:off x="7791583" y="1909654"/>
            <a:ext cx="306699" cy="333294"/>
          </a:xfrm>
          <a:prstGeom prst="rect">
            <a:avLst/>
          </a:prstGeom>
          <a:noFill/>
          <a:ln>
            <a:noFill/>
          </a:ln>
        </p:spPr>
      </p:pic>
      <p:pic>
        <p:nvPicPr>
          <p:cNvPr id="178" name="Shape 178"/>
          <p:cNvPicPr preferRelativeResize="0"/>
          <p:nvPr/>
        </p:nvPicPr>
        <p:blipFill>
          <a:blip r:embed="rId10">
            <a:alphaModFix/>
          </a:blip>
          <a:stretch>
            <a:fillRect/>
          </a:stretch>
        </p:blipFill>
        <p:spPr>
          <a:xfrm>
            <a:off x="7727425" y="2286324"/>
            <a:ext cx="306699" cy="302131"/>
          </a:xfrm>
          <a:prstGeom prst="rect">
            <a:avLst/>
          </a:prstGeom>
          <a:noFill/>
          <a:ln>
            <a:noFill/>
          </a:ln>
        </p:spPr>
      </p:pic>
      <p:pic>
        <p:nvPicPr>
          <p:cNvPr id="179" name="Shape 179"/>
          <p:cNvPicPr preferRelativeResize="0"/>
          <p:nvPr/>
        </p:nvPicPr>
        <p:blipFill>
          <a:blip r:embed="rId5">
            <a:alphaModFix/>
          </a:blip>
          <a:stretch>
            <a:fillRect/>
          </a:stretch>
        </p:blipFill>
        <p:spPr>
          <a:xfrm>
            <a:off x="4527214" y="3845376"/>
            <a:ext cx="306699" cy="321436"/>
          </a:xfrm>
          <a:prstGeom prst="rect">
            <a:avLst/>
          </a:prstGeom>
          <a:noFill/>
          <a:ln>
            <a:noFill/>
          </a:ln>
        </p:spPr>
      </p:pic>
      <p:pic>
        <p:nvPicPr>
          <p:cNvPr id="180" name="Shape 180"/>
          <p:cNvPicPr preferRelativeResize="0"/>
          <p:nvPr/>
        </p:nvPicPr>
        <p:blipFill>
          <a:blip r:embed="rId6">
            <a:alphaModFix/>
          </a:blip>
          <a:stretch>
            <a:fillRect/>
          </a:stretch>
        </p:blipFill>
        <p:spPr>
          <a:xfrm>
            <a:off x="4137699" y="3690295"/>
            <a:ext cx="306700" cy="316166"/>
          </a:xfrm>
          <a:prstGeom prst="rect">
            <a:avLst/>
          </a:prstGeom>
          <a:noFill/>
          <a:ln>
            <a:noFill/>
          </a:ln>
        </p:spPr>
      </p:pic>
      <p:pic>
        <p:nvPicPr>
          <p:cNvPr id="181" name="Shape 181"/>
          <p:cNvPicPr preferRelativeResize="0"/>
          <p:nvPr/>
        </p:nvPicPr>
        <p:blipFill>
          <a:blip r:embed="rId8">
            <a:alphaModFix/>
          </a:blip>
          <a:stretch>
            <a:fillRect/>
          </a:stretch>
        </p:blipFill>
        <p:spPr>
          <a:xfrm>
            <a:off x="4314695" y="3999429"/>
            <a:ext cx="306699" cy="333294"/>
          </a:xfrm>
          <a:prstGeom prst="rect">
            <a:avLst/>
          </a:prstGeom>
          <a:noFill/>
          <a:ln>
            <a:noFill/>
          </a:ln>
        </p:spPr>
      </p:pic>
      <p:sp>
        <p:nvSpPr>
          <p:cNvPr id="182" name="Shape 182"/>
          <p:cNvSpPr txBox="1"/>
          <p:nvPr/>
        </p:nvSpPr>
        <p:spPr>
          <a:xfrm>
            <a:off x="463200" y="2950050"/>
            <a:ext cx="2316000" cy="2424600"/>
          </a:xfrm>
          <a:prstGeom prst="rect">
            <a:avLst/>
          </a:prstGeom>
          <a:noFill/>
          <a:ln>
            <a:noFill/>
          </a:ln>
        </p:spPr>
        <p:txBody>
          <a:bodyPr anchorCtr="0" anchor="t" bIns="91425" lIns="91425" rIns="91425" tIns="91425">
            <a:noAutofit/>
          </a:bodyPr>
          <a:lstStyle/>
          <a:p>
            <a:pPr lvl="0">
              <a:spcBef>
                <a:spcPts val="0"/>
              </a:spcBef>
              <a:buNone/>
            </a:pPr>
            <a:r>
              <a:rPr lang="en" sz="1800"/>
              <a:t>GOAL</a:t>
            </a:r>
            <a:r>
              <a:rPr lang="en" sz="1800"/>
              <a:t>: Cover country in color</a:t>
            </a:r>
          </a:p>
          <a:p>
            <a:pPr lvl="0">
              <a:spcBef>
                <a:spcPts val="0"/>
              </a:spcBef>
              <a:buNone/>
            </a:pPr>
            <a:r>
              <a:t/>
            </a:r>
            <a:endParaRPr sz="1800"/>
          </a:p>
          <a:p>
            <a:pPr lvl="0">
              <a:spcBef>
                <a:spcPts val="0"/>
              </a:spcBef>
              <a:buNone/>
            </a:pPr>
            <a:r>
              <a:rPr lang="en" sz="1800"/>
              <a:t>INTERACTIVITY: Control the speed of the balls with a key. </a:t>
            </a:r>
          </a:p>
        </p:txBody>
      </p:sp>
      <p:sp>
        <p:nvSpPr>
          <p:cNvPr id="183" name="Shape 183"/>
          <p:cNvSpPr/>
          <p:nvPr/>
        </p:nvSpPr>
        <p:spPr>
          <a:xfrm>
            <a:off x="90287" y="112950"/>
            <a:ext cx="8963400" cy="26601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4" name="Shape 184"/>
          <p:cNvSpPr txBox="1"/>
          <p:nvPr/>
        </p:nvSpPr>
        <p:spPr>
          <a:xfrm>
            <a:off x="5937725" y="3403775"/>
            <a:ext cx="945600" cy="794100"/>
          </a:xfrm>
          <a:prstGeom prst="rect">
            <a:avLst/>
          </a:prstGeom>
          <a:noFill/>
          <a:ln>
            <a:noFill/>
          </a:ln>
        </p:spPr>
        <p:txBody>
          <a:bodyPr anchorCtr="0" anchor="t" bIns="91425" lIns="91425" rIns="91425" tIns="91425">
            <a:noAutofit/>
          </a:bodyPr>
          <a:lstStyle/>
          <a:p>
            <a:pPr lvl="0">
              <a:spcBef>
                <a:spcPts val="0"/>
              </a:spcBef>
              <a:buNone/>
            </a:pPr>
            <a:r>
              <a:rPr lang="en" sz="2400"/>
              <a:t>VS</a:t>
            </a:r>
          </a:p>
        </p:txBody>
      </p:sp>
      <p:sp>
        <p:nvSpPr>
          <p:cNvPr id="185" name="Shape 185"/>
          <p:cNvSpPr/>
          <p:nvPr/>
        </p:nvSpPr>
        <p:spPr>
          <a:xfrm>
            <a:off x="7141850" y="3487825"/>
            <a:ext cx="217200" cy="2394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6" name="Shape 186"/>
          <p:cNvSpPr/>
          <p:nvPr/>
        </p:nvSpPr>
        <p:spPr>
          <a:xfrm>
            <a:off x="7239000" y="3813250"/>
            <a:ext cx="217200" cy="239400"/>
          </a:xfrm>
          <a:prstGeom prst="ellipse">
            <a:avLst/>
          </a:prstGeom>
          <a:solidFill>
            <a:srgbClr val="99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a:off x="7192437" y="3716012"/>
            <a:ext cx="217200" cy="2394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a:off x="7683100" y="3813250"/>
            <a:ext cx="217200" cy="2394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7682375" y="3417925"/>
            <a:ext cx="217200" cy="2394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7289975" y="3334900"/>
            <a:ext cx="217200" cy="239400"/>
          </a:xfrm>
          <a:prstGeom prst="ellipse">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a:off x="7552100" y="3728662"/>
            <a:ext cx="217200" cy="2394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a:off x="7552100" y="4039425"/>
            <a:ext cx="217200" cy="239400"/>
          </a:xfrm>
          <a:prstGeom prst="ellipse">
            <a:avLst/>
          </a:prstGeom>
          <a:solidFill>
            <a:srgbClr val="00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6952550" y="3687150"/>
            <a:ext cx="217200" cy="2394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7109112" y="4138675"/>
            <a:ext cx="217200" cy="239400"/>
          </a:xfrm>
          <a:prstGeom prst="ellipse">
            <a:avLst/>
          </a:prstGeom>
          <a:solidFill>
            <a:srgbClr val="99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7437775" y="3687150"/>
            <a:ext cx="217200" cy="2394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7485500" y="4069575"/>
            <a:ext cx="217200" cy="2394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7865200" y="3724362"/>
            <a:ext cx="217200" cy="2394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8" name="Shape 198"/>
          <p:cNvSpPr/>
          <p:nvPr/>
        </p:nvSpPr>
        <p:spPr>
          <a:xfrm>
            <a:off x="7403337" y="4039387"/>
            <a:ext cx="217200" cy="239400"/>
          </a:xfrm>
          <a:prstGeom prst="ellipse">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9" name="Shape 199"/>
          <p:cNvSpPr/>
          <p:nvPr/>
        </p:nvSpPr>
        <p:spPr>
          <a:xfrm>
            <a:off x="7450925" y="3301600"/>
            <a:ext cx="217200" cy="2394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a:off x="7811875" y="4030787"/>
            <a:ext cx="217200" cy="239400"/>
          </a:xfrm>
          <a:prstGeom prst="ellipse">
            <a:avLst/>
          </a:prstGeom>
          <a:solidFill>
            <a:srgbClr val="00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